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261027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северо-восточный 4-9 м/с. Температура воздуха ночью 13-15, днем 31-33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4-9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121" y="32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1932" y="228512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294245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21994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4384</cp:revision>
  <cp:lastPrinted>2021-07-01T03:56:27Z</cp:lastPrinted>
  <dcterms:created xsi:type="dcterms:W3CDTF">2018-03-27T06:03:00Z</dcterms:created>
  <dcterms:modified xsi:type="dcterms:W3CDTF">2026-05-30T07:26:09Z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